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handoutMasterIdLst>
    <p:handoutMasterId r:id="rId20"/>
  </p:handoutMasterIdLst>
  <p:sldIdLst>
    <p:sldId id="782" r:id="rId2"/>
    <p:sldId id="783" r:id="rId3"/>
    <p:sldId id="1288" r:id="rId4"/>
    <p:sldId id="1327" r:id="rId5"/>
    <p:sldId id="1394" r:id="rId6"/>
    <p:sldId id="1391" r:id="rId7"/>
    <p:sldId id="1395" r:id="rId8"/>
    <p:sldId id="1396" r:id="rId9"/>
    <p:sldId id="1384" r:id="rId10"/>
    <p:sldId id="1385" r:id="rId11"/>
    <p:sldId id="1387" r:id="rId12"/>
    <p:sldId id="1361" r:id="rId13"/>
    <p:sldId id="1388" r:id="rId14"/>
    <p:sldId id="1389" r:id="rId15"/>
    <p:sldId id="1315" r:id="rId16"/>
    <p:sldId id="1360" r:id="rId17"/>
    <p:sldId id="1379" r:id="rId18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95B3D7"/>
    <a:srgbClr val="DBEEF4"/>
    <a:srgbClr val="FF9900"/>
    <a:srgbClr val="FFD0E4"/>
    <a:srgbClr val="FFFFFF"/>
    <a:srgbClr val="E1EEC4"/>
    <a:srgbClr val="AE7C65"/>
    <a:srgbClr val="FFFFCC"/>
    <a:srgbClr val="F27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7" autoAdjust="0"/>
    <p:restoredTop sz="96921" autoAdjust="0"/>
  </p:normalViewPr>
  <p:slideViewPr>
    <p:cSldViewPr>
      <p:cViewPr varScale="1">
        <p:scale>
          <a:sx n="116" d="100"/>
          <a:sy n="116" d="100"/>
        </p:scale>
        <p:origin x="1206" y="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21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141534"/>
              </p:ext>
            </p:extLst>
          </p:nvPr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4-2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소수의 덧셈과 뺄셈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ost1208&amp;classa=A8-C1-42-MM-MM-04-04-01-0-0-0-0&amp;classno=MM_42_04/suh_0402_03_0001/suh_0402_03_0001_101_1.htm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338619"/>
              </p:ext>
            </p:extLst>
          </p:nvPr>
        </p:nvGraphicFramePr>
        <p:xfrm>
          <a:off x="34925" y="2446338"/>
          <a:ext cx="8929688" cy="3183821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2022.06.07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1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5.0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74023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53071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CBC309-2BEB-439C-8D3D-E6682F871907}"/>
              </a:ext>
            </a:extLst>
          </p:cNvPr>
          <p:cNvSpPr/>
          <p:nvPr/>
        </p:nvSpPr>
        <p:spPr>
          <a:xfrm>
            <a:off x="65312" y="894492"/>
            <a:ext cx="6918956" cy="743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 클릭 시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3894213" y="2274351"/>
            <a:ext cx="2965698" cy="6042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회와 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회의 점수를 더합니다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081" y="20827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43">
            <a:extLst>
              <a:ext uri="{FF2B5EF4-FFF2-40B4-BE49-F238E27FC236}">
                <a16:creationId xmlns:a16="http://schemas.microsoft.com/office/drawing/2014/main" id="{BF64249D-512E-4A34-A96E-413A96DD531A}"/>
              </a:ext>
            </a:extLst>
          </p:cNvPr>
          <p:cNvSpPr txBox="1"/>
          <p:nvPr/>
        </p:nvSpPr>
        <p:spPr>
          <a:xfrm>
            <a:off x="3860711" y="15866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샛별이 점수의 합을 알려면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BBC32E2-8777-4EFE-9CFF-78D892B1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25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3599892" y="1291946"/>
            <a:ext cx="3379689" cy="346249"/>
            <a:chOff x="577213" y="6165304"/>
            <a:chExt cx="3379689" cy="346249"/>
          </a:xfrm>
        </p:grpSpPr>
        <p:grpSp>
          <p:nvGrpSpPr>
            <p:cNvPr id="55" name="그룹 54"/>
            <p:cNvGrpSpPr/>
            <p:nvPr/>
          </p:nvGrpSpPr>
          <p:grpSpPr>
            <a:xfrm>
              <a:off x="577213" y="6165304"/>
              <a:ext cx="620721" cy="346249"/>
              <a:chOff x="2349675" y="4210757"/>
              <a:chExt cx="620721" cy="346249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6" name="TextBox 95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1134807" y="6165304"/>
              <a:ext cx="620721" cy="346249"/>
              <a:chOff x="2349675" y="4210757"/>
              <a:chExt cx="620721" cy="346249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4" name="TextBox 93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684720" y="6165304"/>
              <a:ext cx="620721" cy="346249"/>
              <a:chOff x="2349675" y="4210757"/>
              <a:chExt cx="620721" cy="346249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2" name="TextBox 91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233986" y="6165304"/>
              <a:ext cx="620721" cy="346249"/>
              <a:chOff x="2349675" y="4210757"/>
              <a:chExt cx="620721" cy="346249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0" name="TextBox 89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2784619" y="6165304"/>
              <a:ext cx="620721" cy="346249"/>
              <a:chOff x="2349675" y="4210757"/>
              <a:chExt cx="620721" cy="346249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8" name="TextBox 87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336181" y="6165304"/>
              <a:ext cx="620721" cy="346249"/>
              <a:chOff x="2349675" y="4210757"/>
              <a:chExt cx="620721" cy="34624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6" name="TextBox 85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</p:grpSp>
      </p:grp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" y="1638195"/>
            <a:ext cx="3663500" cy="395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1F61C51-95FA-4A20-A5B1-E9F78EE8A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28" y="5231256"/>
            <a:ext cx="360000" cy="360000"/>
          </a:xfrm>
          <a:prstGeom prst="rect">
            <a:avLst/>
          </a:prstGeom>
        </p:spPr>
      </p:pic>
      <p:sp>
        <p:nvSpPr>
          <p:cNvPr id="64" name="모서리가 둥근 직사각형 61">
            <a:extLst>
              <a:ext uri="{FF2B5EF4-FFF2-40B4-BE49-F238E27FC236}">
                <a16:creationId xmlns:a16="http://schemas.microsoft.com/office/drawing/2014/main" id="{FCBDC3D3-FB89-46FC-810E-DFE9E885BFB0}"/>
              </a:ext>
            </a:extLst>
          </p:cNvPr>
          <p:cNvSpPr/>
          <p:nvPr/>
        </p:nvSpPr>
        <p:spPr>
          <a:xfrm>
            <a:off x="1811648" y="2312068"/>
            <a:ext cx="1838062" cy="4800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샛별이 점수의 합은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얼마일까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C48DF17-524B-414A-B8A1-C83AABEB513C}"/>
              </a:ext>
            </a:extLst>
          </p:cNvPr>
          <p:cNvGrpSpPr/>
          <p:nvPr/>
        </p:nvGrpSpPr>
        <p:grpSpPr>
          <a:xfrm>
            <a:off x="76188" y="4507910"/>
            <a:ext cx="1838062" cy="658746"/>
            <a:chOff x="2089770" y="1639649"/>
            <a:chExt cx="2463590" cy="1079592"/>
          </a:xfrm>
        </p:grpSpPr>
        <p:sp>
          <p:nvSpPr>
            <p:cNvPr id="66" name="모서리가 둥근 직사각형 64">
              <a:extLst>
                <a:ext uri="{FF2B5EF4-FFF2-40B4-BE49-F238E27FC236}">
                  <a16:creationId xmlns:a16="http://schemas.microsoft.com/office/drawing/2014/main" id="{77192FAF-EA3A-406D-BFA8-8D1053277BAA}"/>
                </a:ext>
              </a:extLst>
            </p:cNvPr>
            <p:cNvSpPr/>
            <p:nvPr/>
          </p:nvSpPr>
          <p:spPr>
            <a:xfrm>
              <a:off x="2089770" y="1830429"/>
              <a:ext cx="2463590" cy="8888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체조 경기는 점수가</a:t>
              </a:r>
              <a:endPara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소수로 나오네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EDA6FA8A-83B1-4F63-ABCC-72CE1CB3F3B2}"/>
                </a:ext>
              </a:extLst>
            </p:cNvPr>
            <p:cNvSpPr/>
            <p:nvPr/>
          </p:nvSpPr>
          <p:spPr>
            <a:xfrm rot="12972302" flipV="1">
              <a:off x="3716603" y="1639649"/>
              <a:ext cx="90010" cy="204228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163162C-5D1E-428B-8039-7747AEB96FEA}"/>
              </a:ext>
            </a:extLst>
          </p:cNvPr>
          <p:cNvGrpSpPr/>
          <p:nvPr/>
        </p:nvGrpSpPr>
        <p:grpSpPr>
          <a:xfrm>
            <a:off x="2091615" y="4004792"/>
            <a:ext cx="1644738" cy="1189416"/>
            <a:chOff x="2091615" y="3318494"/>
            <a:chExt cx="1644738" cy="1189416"/>
          </a:xfrm>
        </p:grpSpPr>
        <p:sp>
          <p:nvSpPr>
            <p:cNvPr id="71" name="모서리가 둥근 직사각형 61">
              <a:extLst>
                <a:ext uri="{FF2B5EF4-FFF2-40B4-BE49-F238E27FC236}">
                  <a16:creationId xmlns:a16="http://schemas.microsoft.com/office/drawing/2014/main" id="{D34581E7-B45C-47CB-A440-968D64BDC300}"/>
                </a:ext>
              </a:extLst>
            </p:cNvPr>
            <p:cNvSpPr/>
            <p:nvPr/>
          </p:nvSpPr>
          <p:spPr>
            <a:xfrm>
              <a:off x="2091615" y="3847730"/>
              <a:ext cx="1644738" cy="66018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회와 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회의</a:t>
              </a:r>
              <a:endPara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점수의 차는 얼마</a:t>
              </a:r>
              <a:endPara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일까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8598E413-8573-4868-BEEE-34B6B2D9A5EE}"/>
                </a:ext>
              </a:extLst>
            </p:cNvPr>
            <p:cNvSpPr/>
            <p:nvPr/>
          </p:nvSpPr>
          <p:spPr>
            <a:xfrm rot="11128913" flipV="1">
              <a:off x="3145855" y="3318494"/>
              <a:ext cx="243605" cy="523353"/>
            </a:xfrm>
            <a:custGeom>
              <a:avLst/>
              <a:gdLst>
                <a:gd name="connsiteX0" fmla="*/ 0 w 55941"/>
                <a:gd name="connsiteY0" fmla="*/ 170866 h 170866"/>
                <a:gd name="connsiteX1" fmla="*/ 27971 w 55941"/>
                <a:gd name="connsiteY1" fmla="*/ 0 h 170866"/>
                <a:gd name="connsiteX2" fmla="*/ 55941 w 55941"/>
                <a:gd name="connsiteY2" fmla="*/ 170866 h 170866"/>
                <a:gd name="connsiteX3" fmla="*/ 0 w 55941"/>
                <a:gd name="connsiteY3" fmla="*/ 170866 h 170866"/>
                <a:gd name="connsiteX0" fmla="*/ 0 w 243605"/>
                <a:gd name="connsiteY0" fmla="*/ 523353 h 523353"/>
                <a:gd name="connsiteX1" fmla="*/ 243605 w 243605"/>
                <a:gd name="connsiteY1" fmla="*/ 0 h 523353"/>
                <a:gd name="connsiteX2" fmla="*/ 55941 w 243605"/>
                <a:gd name="connsiteY2" fmla="*/ 523353 h 523353"/>
                <a:gd name="connsiteX3" fmla="*/ 0 w 243605"/>
                <a:gd name="connsiteY3" fmla="*/ 523353 h 52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605" h="523353">
                  <a:moveTo>
                    <a:pt x="0" y="523353"/>
                  </a:moveTo>
                  <a:lnTo>
                    <a:pt x="243605" y="0"/>
                  </a:lnTo>
                  <a:lnTo>
                    <a:pt x="55941" y="523353"/>
                  </a:lnTo>
                  <a:lnTo>
                    <a:pt x="0" y="523353"/>
                  </a:lnTo>
                  <a:close/>
                </a:path>
              </a:pathLst>
            </a:custGeom>
            <a:solidFill>
              <a:srgbClr val="95B3D7"/>
            </a:solidFill>
            <a:ln w="12700"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이등변 삼각형 75"/>
          <p:cNvSpPr/>
          <p:nvPr/>
        </p:nvSpPr>
        <p:spPr>
          <a:xfrm flipV="1">
            <a:off x="2330681" y="2814375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 rot="20773940">
            <a:off x="1085594" y="2639638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운동 결과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45016" y="2988122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35630" y="2947804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409156" y="2907807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397133" y="3116987"/>
            <a:ext cx="3273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8.06</a:t>
            </a:r>
            <a:endParaRPr lang="ko-KR" altLang="en-US" sz="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220330" y="3136322"/>
            <a:ext cx="3273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7.50</a:t>
            </a:r>
            <a:endParaRPr lang="ko-KR" altLang="en-US" sz="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4330" y="3192748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샛별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CAAE74A-546B-40C6-BF22-6E69D08DDDDE}"/>
              </a:ext>
            </a:extLst>
          </p:cNvPr>
          <p:cNvSpPr/>
          <p:nvPr/>
        </p:nvSpPr>
        <p:spPr>
          <a:xfrm>
            <a:off x="3733409" y="52440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209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)4-2-3(1005).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50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" y="1638195"/>
            <a:ext cx="3663500" cy="395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CBC309-2BEB-439C-8D3D-E6682F871907}"/>
              </a:ext>
            </a:extLst>
          </p:cNvPr>
          <p:cNvSpPr/>
          <p:nvPr/>
        </p:nvSpPr>
        <p:spPr>
          <a:xfrm>
            <a:off x="65312" y="894492"/>
            <a:ext cx="6918956" cy="743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3894213" y="2274351"/>
            <a:ext cx="2965698" cy="6042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높은 점수에서 낮은 점수를 뺍니다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081" y="20827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43">
            <a:extLst>
              <a:ext uri="{FF2B5EF4-FFF2-40B4-BE49-F238E27FC236}">
                <a16:creationId xmlns:a16="http://schemas.microsoft.com/office/drawing/2014/main" id="{BF64249D-512E-4A34-A96E-413A96DD531A}"/>
              </a:ext>
            </a:extLst>
          </p:cNvPr>
          <p:cNvSpPr txBox="1"/>
          <p:nvPr/>
        </p:nvSpPr>
        <p:spPr>
          <a:xfrm>
            <a:off x="3860711" y="15866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회와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회의 점수의 차를 알려면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BBC32E2-8777-4EFE-9CFF-78D892B1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25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1F61C51-95FA-4A20-A5B1-E9F78EE8A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28" y="5231256"/>
            <a:ext cx="360000" cy="360000"/>
          </a:xfrm>
          <a:prstGeom prst="rect">
            <a:avLst/>
          </a:prstGeom>
        </p:spPr>
      </p:pic>
      <p:sp>
        <p:nvSpPr>
          <p:cNvPr id="38" name="모서리가 둥근 직사각형 61">
            <a:extLst>
              <a:ext uri="{FF2B5EF4-FFF2-40B4-BE49-F238E27FC236}">
                <a16:creationId xmlns:a16="http://schemas.microsoft.com/office/drawing/2014/main" id="{FCBDC3D3-FB89-46FC-810E-DFE9E885BFB0}"/>
              </a:ext>
            </a:extLst>
          </p:cNvPr>
          <p:cNvSpPr/>
          <p:nvPr/>
        </p:nvSpPr>
        <p:spPr>
          <a:xfrm>
            <a:off x="1811648" y="2312068"/>
            <a:ext cx="1838062" cy="4800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샛별이 점수의 합은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얼마일까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41" name="모서리가 둥근 직사각형 64">
            <a:extLst>
              <a:ext uri="{FF2B5EF4-FFF2-40B4-BE49-F238E27FC236}">
                <a16:creationId xmlns:a16="http://schemas.microsoft.com/office/drawing/2014/main" id="{77192FAF-EA3A-406D-BFA8-8D1053277BAA}"/>
              </a:ext>
            </a:extLst>
          </p:cNvPr>
          <p:cNvSpPr/>
          <p:nvPr/>
        </p:nvSpPr>
        <p:spPr>
          <a:xfrm>
            <a:off x="76188" y="4624321"/>
            <a:ext cx="1838062" cy="54233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체조 경기는 점수가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소수로 나오네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모서리가 둥근 직사각형 61">
            <a:extLst>
              <a:ext uri="{FF2B5EF4-FFF2-40B4-BE49-F238E27FC236}">
                <a16:creationId xmlns:a16="http://schemas.microsoft.com/office/drawing/2014/main" id="{D34581E7-B45C-47CB-A440-968D64BDC300}"/>
              </a:ext>
            </a:extLst>
          </p:cNvPr>
          <p:cNvSpPr/>
          <p:nvPr/>
        </p:nvSpPr>
        <p:spPr>
          <a:xfrm>
            <a:off x="2091615" y="4534028"/>
            <a:ext cx="1644738" cy="6601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회와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회의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점수의 차는 얼마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3599892" y="1291946"/>
            <a:ext cx="3379689" cy="346249"/>
            <a:chOff x="577213" y="6165304"/>
            <a:chExt cx="3379689" cy="346249"/>
          </a:xfrm>
        </p:grpSpPr>
        <p:grpSp>
          <p:nvGrpSpPr>
            <p:cNvPr id="73" name="그룹 72"/>
            <p:cNvGrpSpPr/>
            <p:nvPr/>
          </p:nvGrpSpPr>
          <p:grpSpPr>
            <a:xfrm>
              <a:off x="577213" y="6165304"/>
              <a:ext cx="620721" cy="346249"/>
              <a:chOff x="2349675" y="4210757"/>
              <a:chExt cx="620721" cy="346249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134807" y="6165304"/>
              <a:ext cx="620721" cy="346249"/>
              <a:chOff x="2349675" y="4210757"/>
              <a:chExt cx="620721" cy="346249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1684720" y="6165304"/>
              <a:ext cx="620721" cy="346249"/>
              <a:chOff x="2349675" y="4210757"/>
              <a:chExt cx="620721" cy="346249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2233986" y="6165304"/>
              <a:ext cx="620721" cy="346249"/>
              <a:chOff x="2349675" y="4210757"/>
              <a:chExt cx="620721" cy="346249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5" name="TextBox 8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2784619" y="6165304"/>
              <a:ext cx="620721" cy="346249"/>
              <a:chOff x="2349675" y="4210757"/>
              <a:chExt cx="620721" cy="346249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3" name="TextBox 82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3336181" y="6165304"/>
              <a:ext cx="620721" cy="313547"/>
              <a:chOff x="2349675" y="4210757"/>
              <a:chExt cx="620721" cy="313547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1" name="TextBox 80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</p:grpSp>
      </p:grpSp>
      <p:sp>
        <p:nvSpPr>
          <p:cNvPr id="54" name="이등변 삼각형 53"/>
          <p:cNvSpPr/>
          <p:nvPr/>
        </p:nvSpPr>
        <p:spPr>
          <a:xfrm flipV="1">
            <a:off x="2330681" y="2814375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 rot="20773940">
            <a:off x="1085594" y="2639638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운동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5016" y="2988122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35630" y="2947804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09156" y="2907807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97133" y="3116987"/>
            <a:ext cx="3273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8.06</a:t>
            </a:r>
            <a:endParaRPr lang="ko-KR" altLang="en-US" sz="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20330" y="3136322"/>
            <a:ext cx="3273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7.50</a:t>
            </a:r>
            <a:endParaRPr lang="ko-KR" altLang="en-US" sz="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54330" y="3192748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샛별</a:t>
            </a:r>
          </a:p>
        </p:txBody>
      </p:sp>
      <p:sp>
        <p:nvSpPr>
          <p:cNvPr id="68" name="이등변 삼각형 71">
            <a:extLst>
              <a:ext uri="{FF2B5EF4-FFF2-40B4-BE49-F238E27FC236}">
                <a16:creationId xmlns:a16="http://schemas.microsoft.com/office/drawing/2014/main" id="{8598E413-8573-4868-BEEE-34B6B2D9A5EE}"/>
              </a:ext>
            </a:extLst>
          </p:cNvPr>
          <p:cNvSpPr/>
          <p:nvPr/>
        </p:nvSpPr>
        <p:spPr>
          <a:xfrm rot="11128913" flipV="1">
            <a:off x="3145855" y="4004792"/>
            <a:ext cx="243605" cy="523353"/>
          </a:xfrm>
          <a:custGeom>
            <a:avLst/>
            <a:gdLst>
              <a:gd name="connsiteX0" fmla="*/ 0 w 55941"/>
              <a:gd name="connsiteY0" fmla="*/ 170866 h 170866"/>
              <a:gd name="connsiteX1" fmla="*/ 27971 w 55941"/>
              <a:gd name="connsiteY1" fmla="*/ 0 h 170866"/>
              <a:gd name="connsiteX2" fmla="*/ 55941 w 55941"/>
              <a:gd name="connsiteY2" fmla="*/ 170866 h 170866"/>
              <a:gd name="connsiteX3" fmla="*/ 0 w 55941"/>
              <a:gd name="connsiteY3" fmla="*/ 170866 h 170866"/>
              <a:gd name="connsiteX0" fmla="*/ 0 w 243605"/>
              <a:gd name="connsiteY0" fmla="*/ 523353 h 523353"/>
              <a:gd name="connsiteX1" fmla="*/ 243605 w 243605"/>
              <a:gd name="connsiteY1" fmla="*/ 0 h 523353"/>
              <a:gd name="connsiteX2" fmla="*/ 55941 w 243605"/>
              <a:gd name="connsiteY2" fmla="*/ 523353 h 523353"/>
              <a:gd name="connsiteX3" fmla="*/ 0 w 243605"/>
              <a:gd name="connsiteY3" fmla="*/ 523353 h 5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605" h="523353">
                <a:moveTo>
                  <a:pt x="0" y="523353"/>
                </a:moveTo>
                <a:lnTo>
                  <a:pt x="243605" y="0"/>
                </a:lnTo>
                <a:lnTo>
                  <a:pt x="55941" y="523353"/>
                </a:lnTo>
                <a:lnTo>
                  <a:pt x="0" y="523353"/>
                </a:lnTo>
                <a:close/>
              </a:path>
            </a:pathLst>
          </a:custGeom>
          <a:solidFill>
            <a:srgbClr val="95B3D7"/>
          </a:solidFill>
          <a:ln w="12700"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EDA6FA8A-83B1-4F63-ABCC-72CE1CB3F3B2}"/>
              </a:ext>
            </a:extLst>
          </p:cNvPr>
          <p:cNvSpPr/>
          <p:nvPr/>
        </p:nvSpPr>
        <p:spPr>
          <a:xfrm rot="12972302" flipV="1">
            <a:off x="1289953" y="4507910"/>
            <a:ext cx="67156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89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5B5E32-ACAB-4696-8093-6E4B61AE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14102"/>
            <a:ext cx="645274" cy="37152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선수 학습 내용 알아보기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app\resource\contents\lesson03\ops\3\3_0_02.html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아래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처음에는 보이지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깜박이는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410338" y="1710209"/>
            <a:ext cx="311445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6732"/>
            <a:ext cx="2527516" cy="33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59658" y="8582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196" y="15442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31857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830" y="231857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1295400" y="2258000"/>
            <a:ext cx="75052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571606" y="12137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3B112E72-3FF7-4A46-A8C6-052CAB81D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79070"/>
              </p:ext>
            </p:extLst>
          </p:nvPr>
        </p:nvGraphicFramePr>
        <p:xfrm>
          <a:off x="1010218" y="215039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8FCE60A-7331-40FF-A350-4815D6BA0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583762"/>
              </p:ext>
            </p:extLst>
          </p:nvPr>
        </p:nvGraphicFramePr>
        <p:xfrm>
          <a:off x="4045162" y="208562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FBAEB2D0-DFE1-4EF6-ADB8-205A62BF6D01}"/>
              </a:ext>
            </a:extLst>
          </p:cNvPr>
          <p:cNvSpPr txBox="1"/>
          <p:nvPr/>
        </p:nvSpPr>
        <p:spPr>
          <a:xfrm>
            <a:off x="4417575" y="2211935"/>
            <a:ext cx="75052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0.9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C74772D0-7203-4142-AE14-7E2C2683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87" y="2445265"/>
            <a:ext cx="196100" cy="26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9FF0D051-33B0-4B7D-A1D3-0551D9C90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84" y="2432071"/>
            <a:ext cx="196100" cy="26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id="{96B0CB0A-4EBC-4501-8A31-3CD978F4762A}"/>
              </a:ext>
            </a:extLst>
          </p:cNvPr>
          <p:cNvSpPr/>
          <p:nvPr/>
        </p:nvSpPr>
        <p:spPr>
          <a:xfrm>
            <a:off x="6588224" y="49881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57FB6EA-EB8B-4911-AFEC-EF90B25E83B7}"/>
              </a:ext>
            </a:extLst>
          </p:cNvPr>
          <p:cNvGrpSpPr/>
          <p:nvPr/>
        </p:nvGrpSpPr>
        <p:grpSpPr>
          <a:xfrm>
            <a:off x="2755472" y="5265237"/>
            <a:ext cx="1637116" cy="263186"/>
            <a:chOff x="323528" y="260648"/>
            <a:chExt cx="1637116" cy="263186"/>
          </a:xfrm>
        </p:grpSpPr>
        <p:pic>
          <p:nvPicPr>
            <p:cNvPr id="78" name="Picture 11">
              <a:extLst>
                <a:ext uri="{FF2B5EF4-FFF2-40B4-BE49-F238E27FC236}">
                  <a16:creationId xmlns:a16="http://schemas.microsoft.com/office/drawing/2014/main" id="{2523E9C7-DAEC-41A5-8EA1-F0AA76771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0648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2">
              <a:extLst>
                <a:ext uri="{FF2B5EF4-FFF2-40B4-BE49-F238E27FC236}">
                  <a16:creationId xmlns:a16="http://schemas.microsoft.com/office/drawing/2014/main" id="{60084B96-4D32-4299-97C5-00A262528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56" y="305006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13">
              <a:extLst>
                <a:ext uri="{FF2B5EF4-FFF2-40B4-BE49-F238E27FC236}">
                  <a16:creationId xmlns:a16="http://schemas.microsoft.com/office/drawing/2014/main" id="{B1AB904D-8689-4A79-86B6-C14CA28D0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057" y="302049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14">
              <a:extLst>
                <a:ext uri="{FF2B5EF4-FFF2-40B4-BE49-F238E27FC236}">
                  <a16:creationId xmlns:a16="http://schemas.microsoft.com/office/drawing/2014/main" id="{80239010-5D1F-4F7B-A9B2-C164DFCFF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416" y="269520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7" name="타원 46"/>
          <p:cNvSpPr/>
          <p:nvPr/>
        </p:nvSpPr>
        <p:spPr>
          <a:xfrm>
            <a:off x="2573196" y="50191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3D0360F-A0EA-44BF-973E-D1D4AF9A0871}"/>
              </a:ext>
            </a:extLst>
          </p:cNvPr>
          <p:cNvGrpSpPr/>
          <p:nvPr/>
        </p:nvGrpSpPr>
        <p:grpSpPr>
          <a:xfrm>
            <a:off x="5868144" y="1196752"/>
            <a:ext cx="1166700" cy="325255"/>
            <a:chOff x="1403648" y="1187807"/>
            <a:chExt cx="1166700" cy="32525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BB18CE9-42C2-4C82-8E21-4C9376608B7B}"/>
                </a:ext>
              </a:extLst>
            </p:cNvPr>
            <p:cNvSpPr/>
            <p:nvPr/>
          </p:nvSpPr>
          <p:spPr>
            <a:xfrm>
              <a:off x="1981604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D62BB01-0849-40C8-A47D-041B0D010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627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55720E-2501-4483-A05D-969122966E1A}"/>
                </a:ext>
              </a:extLst>
            </p:cNvPr>
            <p:cNvSpPr/>
            <p:nvPr/>
          </p:nvSpPr>
          <p:spPr>
            <a:xfrm>
              <a:off x="1432891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54A884-DAEF-4B40-9B62-415A6A1CC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96B0CB0A-4EBC-4501-8A31-3CD978F4762A}"/>
              </a:ext>
            </a:extLst>
          </p:cNvPr>
          <p:cNvSpPr/>
          <p:nvPr/>
        </p:nvSpPr>
        <p:spPr>
          <a:xfrm>
            <a:off x="2003718" y="21725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07604" y="2851602"/>
            <a:ext cx="1584176" cy="6005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 점 일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이등변 삼각형 44"/>
          <p:cNvSpPr/>
          <p:nvPr/>
        </p:nvSpPr>
        <p:spPr>
          <a:xfrm>
            <a:off x="1717675" y="2657872"/>
            <a:ext cx="90011" cy="20422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54905" y="2851602"/>
            <a:ext cx="1584176" cy="6005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 점 구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이등변 삼각형 49"/>
          <p:cNvSpPr/>
          <p:nvPr/>
        </p:nvSpPr>
        <p:spPr>
          <a:xfrm>
            <a:off x="4964976" y="2657872"/>
            <a:ext cx="90011" cy="20422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8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5B5E32-ACAB-4696-8093-6E4B61AE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14102"/>
            <a:ext cx="645274" cy="37152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읽기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쓰기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410338" y="1710209"/>
            <a:ext cx="311445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  소수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6732"/>
            <a:ext cx="2527516" cy="33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803476" y="2312876"/>
            <a:ext cx="145745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0.4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만큼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9FC142F-4D72-4854-8886-9A37044BBD8D}"/>
              </a:ext>
            </a:extLst>
          </p:cNvPr>
          <p:cNvGrpSpPr/>
          <p:nvPr/>
        </p:nvGrpSpPr>
        <p:grpSpPr>
          <a:xfrm>
            <a:off x="2737121" y="5265204"/>
            <a:ext cx="1654859" cy="269100"/>
            <a:chOff x="290979" y="2009759"/>
            <a:chExt cx="2665167" cy="433388"/>
          </a:xfrm>
        </p:grpSpPr>
        <p:pic>
          <p:nvPicPr>
            <p:cNvPr id="42" name="Picture 15">
              <a:extLst>
                <a:ext uri="{FF2B5EF4-FFF2-40B4-BE49-F238E27FC236}">
                  <a16:creationId xmlns:a16="http://schemas.microsoft.com/office/drawing/2014/main" id="{5F8F0FAB-2B2E-4C8A-8E22-CD756CBB6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3">
              <a:extLst>
                <a:ext uri="{FF2B5EF4-FFF2-40B4-BE49-F238E27FC236}">
                  <a16:creationId xmlns:a16="http://schemas.microsoft.com/office/drawing/2014/main" id="{36B6AC61-7102-4118-9E55-E4F985E77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12">
              <a:extLst>
                <a:ext uri="{FF2B5EF4-FFF2-40B4-BE49-F238E27FC236}">
                  <a16:creationId xmlns:a16="http://schemas.microsoft.com/office/drawing/2014/main" id="{7F22EE0D-2983-4D29-BFCD-AA502EB50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16">
              <a:extLst>
                <a:ext uri="{FF2B5EF4-FFF2-40B4-BE49-F238E27FC236}">
                  <a16:creationId xmlns:a16="http://schemas.microsoft.com/office/drawing/2014/main" id="{E35DC019-5602-4611-96AD-AC339EDFC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077C26-0A48-43E0-817C-E8E80AD2656F}"/>
              </a:ext>
            </a:extLst>
          </p:cNvPr>
          <p:cNvSpPr/>
          <p:nvPr/>
        </p:nvSpPr>
        <p:spPr bwMode="auto">
          <a:xfrm>
            <a:off x="4058891" y="2373112"/>
            <a:ext cx="675433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1.4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46F503-3AF1-4872-A1F3-E72BA6BFBB11}"/>
              </a:ext>
            </a:extLst>
          </p:cNvPr>
          <p:cNvSpPr/>
          <p:nvPr/>
        </p:nvSpPr>
        <p:spPr bwMode="auto">
          <a:xfrm>
            <a:off x="4058891" y="2848525"/>
            <a:ext cx="1089173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일 점 사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C6DBA60-35C9-48DA-81E8-9387B3FFD7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2021" y="2136475"/>
            <a:ext cx="409103" cy="355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5DC033F-C26C-4F97-B9C6-FF20C1D31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8064" y="2679089"/>
            <a:ext cx="360000" cy="355000"/>
          </a:xfrm>
          <a:prstGeom prst="rect">
            <a:avLst/>
          </a:prstGeom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1A097D00-F121-4DBB-967C-54850C75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53" y="2339621"/>
            <a:ext cx="674227" cy="38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>
            <a:extLst>
              <a:ext uri="{FF2B5EF4-FFF2-40B4-BE49-F238E27FC236}">
                <a16:creationId xmlns:a16="http://schemas.microsoft.com/office/drawing/2014/main" id="{9D681E3C-FAB7-4D24-A495-026BD457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52" y="2825789"/>
            <a:ext cx="674227" cy="38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46A178F-E0F3-49B0-BBDB-D2510DF98F48}"/>
              </a:ext>
            </a:extLst>
          </p:cNvPr>
          <p:cNvSpPr/>
          <p:nvPr/>
        </p:nvSpPr>
        <p:spPr>
          <a:xfrm>
            <a:off x="5991466" y="4484439"/>
            <a:ext cx="608353" cy="28803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3DCD843-1FBF-42BF-A9B3-03483BE0414B}"/>
              </a:ext>
            </a:extLst>
          </p:cNvPr>
          <p:cNvSpPr/>
          <p:nvPr/>
        </p:nvSpPr>
        <p:spPr>
          <a:xfrm>
            <a:off x="3268111" y="4484439"/>
            <a:ext cx="608353" cy="28803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51575A0-0817-4F44-BF21-86DE7629BEAF}"/>
              </a:ext>
            </a:extLst>
          </p:cNvPr>
          <p:cNvSpPr/>
          <p:nvPr/>
        </p:nvSpPr>
        <p:spPr>
          <a:xfrm>
            <a:off x="486004" y="4484439"/>
            <a:ext cx="608353" cy="28803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BA416F2-6E6C-4292-8C45-593F8B6E6A44}"/>
              </a:ext>
            </a:extLst>
          </p:cNvPr>
          <p:cNvSpPr/>
          <p:nvPr/>
        </p:nvSpPr>
        <p:spPr>
          <a:xfrm>
            <a:off x="4291091" y="4359626"/>
            <a:ext cx="608353" cy="72209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A7EF6F-1DDC-4565-8363-2E734C9F1446}"/>
              </a:ext>
            </a:extLst>
          </p:cNvPr>
          <p:cNvSpPr txBox="1"/>
          <p:nvPr/>
        </p:nvSpPr>
        <p:spPr>
          <a:xfrm>
            <a:off x="630521" y="4369025"/>
            <a:ext cx="3193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F1BF7E-976A-4411-92CD-FDBF2CAEF017}"/>
              </a:ext>
            </a:extLst>
          </p:cNvPr>
          <p:cNvSpPr txBox="1"/>
          <p:nvPr/>
        </p:nvSpPr>
        <p:spPr>
          <a:xfrm>
            <a:off x="3365131" y="4369025"/>
            <a:ext cx="3193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D33BAAC-B56F-4A38-8E85-718D5FAF440E}"/>
              </a:ext>
            </a:extLst>
          </p:cNvPr>
          <p:cNvSpPr txBox="1"/>
          <p:nvPr/>
        </p:nvSpPr>
        <p:spPr>
          <a:xfrm>
            <a:off x="6099741" y="4369025"/>
            <a:ext cx="3193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78008D-D9D0-4471-9648-ED26290F3C4B}"/>
              </a:ext>
            </a:extLst>
          </p:cNvPr>
          <p:cNvSpPr txBox="1"/>
          <p:nvPr/>
        </p:nvSpPr>
        <p:spPr>
          <a:xfrm>
            <a:off x="4355976" y="4772471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1.4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6">
            <a:extLst>
              <a:ext uri="{FF2B5EF4-FFF2-40B4-BE49-F238E27FC236}">
                <a16:creationId xmlns:a16="http://schemas.microsoft.com/office/drawing/2014/main" id="{040C4822-E77B-4BFF-9ECD-39F98276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id="{96B0CB0A-4EBC-4501-8A31-3CD978F4762A}"/>
              </a:ext>
            </a:extLst>
          </p:cNvPr>
          <p:cNvSpPr/>
          <p:nvPr/>
        </p:nvSpPr>
        <p:spPr>
          <a:xfrm>
            <a:off x="5694928" y="50899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6CEFBB6-F9C1-4A9D-9815-3241008D8902}"/>
              </a:ext>
            </a:extLst>
          </p:cNvPr>
          <p:cNvSpPr/>
          <p:nvPr/>
        </p:nvSpPr>
        <p:spPr>
          <a:xfrm>
            <a:off x="2967574" y="212799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D0360F-A0EA-44BF-973E-D1D4AF9A0871}"/>
              </a:ext>
            </a:extLst>
          </p:cNvPr>
          <p:cNvGrpSpPr/>
          <p:nvPr/>
        </p:nvGrpSpPr>
        <p:grpSpPr>
          <a:xfrm>
            <a:off x="5868144" y="1196752"/>
            <a:ext cx="1166700" cy="325255"/>
            <a:chOff x="1403648" y="1187807"/>
            <a:chExt cx="1166700" cy="32525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BB18CE9-42C2-4C82-8E21-4C9376608B7B}"/>
                </a:ext>
              </a:extLst>
            </p:cNvPr>
            <p:cNvSpPr/>
            <p:nvPr/>
          </p:nvSpPr>
          <p:spPr>
            <a:xfrm>
              <a:off x="1981604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62BB01-0849-40C8-A47D-041B0D010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627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C55720E-2501-4483-A05D-969122966E1A}"/>
                </a:ext>
              </a:extLst>
            </p:cNvPr>
            <p:cNvSpPr/>
            <p:nvPr/>
          </p:nvSpPr>
          <p:spPr>
            <a:xfrm>
              <a:off x="1432891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54A884-DAEF-4B40-9B62-415A6A1CC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67" name="Picture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98" y="4071039"/>
            <a:ext cx="5623592" cy="32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9" y="3493879"/>
            <a:ext cx="5515596" cy="50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21573" y="4425305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977640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3_0_02_02.svg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텍스트는 지우고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5B5E32-ACAB-4696-8093-6E4B61AE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14102"/>
            <a:ext cx="645274" cy="371521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 클릭 시 아래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처음에는 보이지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깜박이는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9" name="TextBox 43"/>
          <p:cNvSpPr txBox="1"/>
          <p:nvPr/>
        </p:nvSpPr>
        <p:spPr>
          <a:xfrm>
            <a:off x="410338" y="1710209"/>
            <a:ext cx="311445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  소수의 크기 비교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6732"/>
            <a:ext cx="2527516" cy="33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2516958" y="2258000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7.9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6B0CB0A-4EBC-4501-8A31-3CD978F4762A}"/>
              </a:ext>
            </a:extLst>
          </p:cNvPr>
          <p:cNvSpPr/>
          <p:nvPr/>
        </p:nvSpPr>
        <p:spPr>
          <a:xfrm>
            <a:off x="6588224" y="49881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9AF1A0-3968-40D0-A11C-76B6CE3C5B02}"/>
              </a:ext>
            </a:extLst>
          </p:cNvPr>
          <p:cNvSpPr txBox="1"/>
          <p:nvPr/>
        </p:nvSpPr>
        <p:spPr>
          <a:xfrm>
            <a:off x="4009039" y="2258000"/>
            <a:ext cx="50687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3">
            <a:extLst>
              <a:ext uri="{FF2B5EF4-FFF2-40B4-BE49-F238E27FC236}">
                <a16:creationId xmlns:a16="http://schemas.microsoft.com/office/drawing/2014/main" id="{8732F4C5-33D4-4892-85CD-F522CED3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505" y="2160856"/>
            <a:ext cx="559491" cy="57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A26D9452-5EFD-4EC2-BF31-F58DAA87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2E647F-FFFE-4EB5-B0F3-45D7BD69DC00}"/>
              </a:ext>
            </a:extLst>
          </p:cNvPr>
          <p:cNvGrpSpPr/>
          <p:nvPr/>
        </p:nvGrpSpPr>
        <p:grpSpPr>
          <a:xfrm>
            <a:off x="5897815" y="1200267"/>
            <a:ext cx="1155981" cy="320521"/>
            <a:chOff x="1403648" y="1916832"/>
            <a:chExt cx="1155981" cy="32052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F086CF9-9230-4C12-964A-1AF8AA6B95AD}"/>
                </a:ext>
              </a:extLst>
            </p:cNvPr>
            <p:cNvSpPr/>
            <p:nvPr/>
          </p:nvSpPr>
          <p:spPr>
            <a:xfrm>
              <a:off x="1970885" y="1973982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C7B820-9AC7-4061-8A2E-0E9CBD565B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908" y="1916832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2872784-8806-4D7C-89BA-0AF95123A30B}"/>
                </a:ext>
              </a:extLst>
            </p:cNvPr>
            <p:cNvSpPr/>
            <p:nvPr/>
          </p:nvSpPr>
          <p:spPr>
            <a:xfrm>
              <a:off x="1422172" y="1973982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5A1FB61-9360-470C-B207-AC1BC2148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923806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5DC033F-C26C-4F97-B9C6-FF20C1D31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928" y="2027168"/>
            <a:ext cx="360000" cy="35500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095058" y="2864258"/>
            <a:ext cx="2058579" cy="6005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7.9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>
            <a:off x="2714030" y="2670528"/>
            <a:ext cx="90011" cy="20422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23928" y="2864258"/>
            <a:ext cx="2058579" cy="6005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8.1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81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이등변 삼각형 34"/>
          <p:cNvSpPr/>
          <p:nvPr/>
        </p:nvSpPr>
        <p:spPr>
          <a:xfrm>
            <a:off x="4222603" y="2670528"/>
            <a:ext cx="90011" cy="20422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74772D0-7203-4142-AE14-7E2C2683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37" y="2450360"/>
            <a:ext cx="196100" cy="26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C74772D0-7203-4142-AE14-7E2C2683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859" y="2450360"/>
            <a:ext cx="196100" cy="26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6B0CB0A-4EBC-4501-8A31-3CD978F4762A}"/>
              </a:ext>
            </a:extLst>
          </p:cNvPr>
          <p:cNvSpPr/>
          <p:nvPr/>
        </p:nvSpPr>
        <p:spPr>
          <a:xfrm>
            <a:off x="2907318" y="21608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215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960983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단원 학습 목표</a:t>
            </a: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단원 학습 목표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천재교과서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_x53994936" descr="EMB000019182e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33" y="3375024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5020464" y="31125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33" y="3375023"/>
            <a:ext cx="316133" cy="3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_x158395288" descr="EMB00002bac2d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36911"/>
            <a:ext cx="1189038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784" y="3305968"/>
            <a:ext cx="316133" cy="3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3166527" y="3082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960983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단원 학습 목표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16412" y="30240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재 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3720042" y="1880828"/>
            <a:ext cx="2832178" cy="1173324"/>
          </a:xfrm>
          <a:prstGeom prst="wedgeRoundRectCallout">
            <a:avLst>
              <a:gd name="adj1" fmla="val 1364"/>
              <a:gd name="adj2" fmla="val 73940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소수의 덧셈과 뺄셈에 대해 배울 것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같아요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916412" y="30240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84103" y="36090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7095334" y="3789040"/>
            <a:ext cx="1971702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_204_1_2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보니 캐릭터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소수의 덧셈과 뺄셈에 대해 배울 것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같아요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_x53994936" descr="EMB000019182e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33" y="3375024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158395288" descr="EMB00002bac2d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36911"/>
            <a:ext cx="1189038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사각형 설명선 16"/>
          <p:cNvSpPr/>
          <p:nvPr/>
        </p:nvSpPr>
        <p:spPr>
          <a:xfrm flipH="1">
            <a:off x="515686" y="1859632"/>
            <a:ext cx="2832178" cy="1173324"/>
          </a:xfrm>
          <a:prstGeom prst="wedgeRoundRectCallout">
            <a:avLst>
              <a:gd name="adj1" fmla="val 1364"/>
              <a:gd name="adj2" fmla="val 73940"/>
              <a:gd name="adj3" fmla="val 16667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소수의 크기 비교에 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대해 배울 것 같아요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auto">
          <a:xfrm>
            <a:off x="7095334" y="2816932"/>
            <a:ext cx="1971702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_204_1_1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켄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남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소수의 크기 비교에 대해 배울 것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같아요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199595" y="29462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08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20671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소수 두 자리 수를 알아볼까요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67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4055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52~55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17274" y="3640556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40~41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159943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364021"/>
              </p:ext>
            </p:extLst>
          </p:nvPr>
        </p:nvGraphicFramePr>
        <p:xfrm>
          <a:off x="179388" y="224644"/>
          <a:ext cx="8774172" cy="316979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9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퀴즈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운동의 열량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38~39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이야기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이야기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속 상황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38~39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선수 학습 내용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무엇을 배울까요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65869"/>
              </p:ext>
            </p:extLst>
          </p:nvPr>
        </p:nvGraphicFramePr>
        <p:xfrm>
          <a:off x="1907704" y="3429000"/>
          <a:ext cx="5292588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폰트 사이즈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px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소발문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대발문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텍스트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파란색</a:t>
                      </a:r>
                      <a:r>
                        <a:rPr lang="en-US" altLang="ko-KR" sz="11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bold)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말풍선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 팝업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 팝업 상단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풀이 팝업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 퀴즈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타이틀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 퀴즈 상단 텍스트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 퀴즈 하단 텍스트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선수 학습 단원 부분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받아올림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받아내림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풀이 </a:t>
                      </a:r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11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받아올림</a:t>
                      </a:r>
                      <a:r>
                        <a:rPr lang="en-US" altLang="ko-KR" sz="11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받아내림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844CD0E-35AD-43A6-945B-3DB4CF51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" y="1147365"/>
            <a:ext cx="6876516" cy="404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55C7E0-592D-4373-B28F-E35E7D9B1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926677"/>
            <a:ext cx="4379057" cy="1310635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그대로 활용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cdata2.tsherpa.co.kr/tsherpa/MultiMedia/Flash/2020/curri/index.html?flashxmlnum=ost1208&amp;classa=A8-C1-42-MM-MM-04-04-01-0-0-0-0&amp;classno=MM_42_04/suh_0402_03_0001/suh_0402_03_0001_101_1.html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08842" y="21328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21"/>
          <p:cNvSpPr>
            <a:spLocks noChangeArrowheads="1"/>
          </p:cNvSpPr>
          <p:nvPr/>
        </p:nvSpPr>
        <p:spPr bwMode="auto">
          <a:xfrm>
            <a:off x="8509769" y="5181884"/>
            <a:ext cx="882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40px</a:t>
            </a:r>
          </a:p>
        </p:txBody>
      </p:sp>
      <p:sp>
        <p:nvSpPr>
          <p:cNvPr id="14" name="직사각형 21"/>
          <p:cNvSpPr>
            <a:spLocks noChangeArrowheads="1"/>
          </p:cNvSpPr>
          <p:nvPr/>
        </p:nvSpPr>
        <p:spPr bwMode="auto">
          <a:xfrm>
            <a:off x="7501229" y="5805264"/>
            <a:ext cx="882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35px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72000" y="4836079"/>
            <a:ext cx="4032448" cy="969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74814" y="5877272"/>
            <a:ext cx="2813510" cy="18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7C0811-2B4F-4B52-AB34-F0201F4D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906318"/>
            <a:ext cx="6877175" cy="4719509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44322"/>
              </p:ext>
            </p:extLst>
          </p:nvPr>
        </p:nvGraphicFramePr>
        <p:xfrm>
          <a:off x="120452" y="6165304"/>
          <a:ext cx="6755803" cy="282949"/>
        </p:xfrm>
        <a:graphic>
          <a:graphicData uri="http://schemas.openxmlformats.org/drawingml/2006/table">
            <a:tbl>
              <a:tblPr/>
              <a:tblGrid>
                <a:gridCol w="1619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3_intro.mp4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이등변 삼각형 5"/>
          <p:cNvSpPr/>
          <p:nvPr/>
        </p:nvSpPr>
        <p:spPr>
          <a:xfrm rot="5400000">
            <a:off x="3479174" y="3844501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456892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7719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35516" y="2674371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운동의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열량</a:t>
            </a:r>
          </a:p>
        </p:txBody>
      </p:sp>
      <p:sp>
        <p:nvSpPr>
          <p:cNvPr id="22" name="타원 21"/>
          <p:cNvSpPr/>
          <p:nvPr/>
        </p:nvSpPr>
        <p:spPr>
          <a:xfrm>
            <a:off x="3369235" y="3736489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1" y="1638194"/>
            <a:ext cx="3607838" cy="39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CBC309-2BEB-439C-8D3D-E6682F871907}"/>
              </a:ext>
            </a:extLst>
          </p:cNvPr>
          <p:cNvSpPr/>
          <p:nvPr/>
        </p:nvSpPr>
        <p:spPr>
          <a:xfrm>
            <a:off x="65312" y="894492"/>
            <a:ext cx="6918956" cy="743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위 마우스 오버 시 회색 테두리 효과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내 텍스트 지우고 새로 쓰기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클릭 시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CB559-F879-40D8-9D4E-4B2DA491C33B}"/>
              </a:ext>
            </a:extLst>
          </p:cNvPr>
          <p:cNvSpPr/>
          <p:nvPr/>
        </p:nvSpPr>
        <p:spPr bwMode="auto">
          <a:xfrm>
            <a:off x="3860711" y="2564904"/>
            <a:ext cx="2935265" cy="6417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자전거 타기와 달리기를 체험하고 있습니다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B0EEE8FC-FCB7-44B2-8806-63BB6C86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20" y="289345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43">
            <a:extLst>
              <a:ext uri="{FF2B5EF4-FFF2-40B4-BE49-F238E27FC236}">
                <a16:creationId xmlns:a16="http://schemas.microsoft.com/office/drawing/2014/main" id="{57848F8B-442A-4B85-A35E-3D60052AF41D}"/>
              </a:ext>
            </a:extLst>
          </p:cNvPr>
          <p:cNvSpPr txBox="1"/>
          <p:nvPr/>
        </p:nvSpPr>
        <p:spPr>
          <a:xfrm>
            <a:off x="3860711" y="1586696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가상 현실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체험관입니다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학생들은 무엇을 체험하고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1CDC6664-0E53-4048-BD0F-91A0E8DC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25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3599892" y="1291946"/>
            <a:ext cx="3379689" cy="346249"/>
            <a:chOff x="577213" y="6165304"/>
            <a:chExt cx="3379689" cy="346249"/>
          </a:xfrm>
        </p:grpSpPr>
        <p:grpSp>
          <p:nvGrpSpPr>
            <p:cNvPr id="52" name="그룹 51"/>
            <p:cNvGrpSpPr/>
            <p:nvPr/>
          </p:nvGrpSpPr>
          <p:grpSpPr>
            <a:xfrm>
              <a:off x="577213" y="6165304"/>
              <a:ext cx="620721" cy="346249"/>
              <a:chOff x="2349675" y="4210757"/>
              <a:chExt cx="620721" cy="346249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1134807" y="6165304"/>
              <a:ext cx="620721" cy="346249"/>
              <a:chOff x="2349675" y="4210757"/>
              <a:chExt cx="620721" cy="346249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684720" y="6165304"/>
              <a:ext cx="620721" cy="346249"/>
              <a:chOff x="2349675" y="4210757"/>
              <a:chExt cx="620721" cy="346249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2233986" y="6165304"/>
              <a:ext cx="620721" cy="346249"/>
              <a:chOff x="2349675" y="4210757"/>
              <a:chExt cx="620721" cy="346249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5" name="TextBox 8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84619" y="6165304"/>
              <a:ext cx="620721" cy="346249"/>
              <a:chOff x="2349675" y="4210757"/>
              <a:chExt cx="620721" cy="346249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7" name="TextBox 7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3336181" y="6165304"/>
              <a:ext cx="620721" cy="346249"/>
              <a:chOff x="2349675" y="4210757"/>
              <a:chExt cx="620721" cy="346249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2" name="TextBox 61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</p:grp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9ACC27E3-84E6-4BCD-97F5-9870420BF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03" y="5231256"/>
            <a:ext cx="360000" cy="360000"/>
          </a:xfrm>
          <a:prstGeom prst="rect">
            <a:avLst/>
          </a:prstGeom>
        </p:spPr>
      </p:pic>
      <p:sp>
        <p:nvSpPr>
          <p:cNvPr id="93" name="타원 92"/>
          <p:cNvSpPr/>
          <p:nvPr/>
        </p:nvSpPr>
        <p:spPr>
          <a:xfrm>
            <a:off x="3557856" y="51063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모서리가 둥근 직사각형 64">
            <a:extLst>
              <a:ext uri="{FF2B5EF4-FFF2-40B4-BE49-F238E27FC236}">
                <a16:creationId xmlns:a16="http://schemas.microsoft.com/office/drawing/2014/main" id="{AEA8D626-13BE-4948-B473-E4CA28722052}"/>
              </a:ext>
            </a:extLst>
          </p:cNvPr>
          <p:cNvSpPr/>
          <p:nvPr/>
        </p:nvSpPr>
        <p:spPr>
          <a:xfrm>
            <a:off x="228510" y="2363832"/>
            <a:ext cx="1563367" cy="710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운동으로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소모한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열량이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소수로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나오네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91A099E8-11D2-4332-B3D2-3636CAFECB0B}"/>
              </a:ext>
            </a:extLst>
          </p:cNvPr>
          <p:cNvSpPr/>
          <p:nvPr/>
        </p:nvSpPr>
        <p:spPr>
          <a:xfrm flipV="1">
            <a:off x="809969" y="3082600"/>
            <a:ext cx="67156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96490948-DF0C-4B8E-BA2A-DE4BC517B5AF}"/>
              </a:ext>
            </a:extLst>
          </p:cNvPr>
          <p:cNvSpPr/>
          <p:nvPr/>
        </p:nvSpPr>
        <p:spPr>
          <a:xfrm rot="10800000">
            <a:off x="2519772" y="2671862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1DDAA5AE-0D3F-4F2A-BCC7-A54C191A9B8C}"/>
              </a:ext>
            </a:extLst>
          </p:cNvPr>
          <p:cNvSpPr/>
          <p:nvPr/>
        </p:nvSpPr>
        <p:spPr>
          <a:xfrm>
            <a:off x="1836765" y="1957552"/>
            <a:ext cx="1546035" cy="7087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중 열량을 더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소모한 사람은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누구일까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99" name="타원 98"/>
          <p:cNvSpPr/>
          <p:nvPr/>
        </p:nvSpPr>
        <p:spPr>
          <a:xfrm>
            <a:off x="1540227" y="18860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87" y="3336078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0694" y="3521291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8.54 kcal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07149" y="4687004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18823" y="485528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9.84 kcal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1684" y="30611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861924" y="46870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39259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)4-2-3(1005).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9CB559-F879-40D8-9D4E-4B2DA491C33B}"/>
              </a:ext>
            </a:extLst>
          </p:cNvPr>
          <p:cNvSpPr/>
          <p:nvPr/>
        </p:nvSpPr>
        <p:spPr bwMode="auto">
          <a:xfrm>
            <a:off x="3860711" y="3309284"/>
            <a:ext cx="2935265" cy="6417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체조 경기를 체험하고 있습니다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9CB559-F879-40D8-9D4E-4B2DA491C33B}"/>
              </a:ext>
            </a:extLst>
          </p:cNvPr>
          <p:cNvSpPr/>
          <p:nvPr/>
        </p:nvSpPr>
        <p:spPr bwMode="auto">
          <a:xfrm>
            <a:off x="3860711" y="4045240"/>
            <a:ext cx="2935265" cy="6417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축구 경기를 체험하고 있습니다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B0EEE8FC-FCB7-44B2-8806-63BB6C86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133" y="371418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B0EEE8FC-FCB7-44B2-8806-63BB6C86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43" y="452161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00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2260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31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기능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텍스트는 빈 칸에 최대한 꽉 차게 들어갈 수 있도록 글씨 크기를 키워주세요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5" y="700935"/>
            <a:ext cx="6852979" cy="510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5496" y="3439743"/>
            <a:ext cx="5277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  <a:endParaRPr lang="ko-KR" altLang="en-US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082" y="3573016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8.54 kcal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412" y="4909927"/>
            <a:ext cx="4892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.84 kcal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5175" y="4750176"/>
            <a:ext cx="5277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  <a:endParaRPr lang="ko-KR" altLang="en-US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rot="20861765">
            <a:off x="4568075" y="2737771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운동 결과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 rot="21162468">
            <a:off x="4488036" y="3053696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</p:txBody>
      </p:sp>
      <p:sp>
        <p:nvSpPr>
          <p:cNvPr id="30" name="TextBox 29"/>
          <p:cNvSpPr txBox="1"/>
          <p:nvPr/>
        </p:nvSpPr>
        <p:spPr>
          <a:xfrm rot="21162468">
            <a:off x="4672776" y="3009808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</p:txBody>
      </p:sp>
      <p:sp>
        <p:nvSpPr>
          <p:cNvPr id="31" name="TextBox 30"/>
          <p:cNvSpPr txBox="1"/>
          <p:nvPr/>
        </p:nvSpPr>
        <p:spPr>
          <a:xfrm rot="21162468">
            <a:off x="4829262" y="2973804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</a:p>
        </p:txBody>
      </p:sp>
      <p:sp>
        <p:nvSpPr>
          <p:cNvPr id="32" name="TextBox 31"/>
          <p:cNvSpPr txBox="1"/>
          <p:nvPr/>
        </p:nvSpPr>
        <p:spPr>
          <a:xfrm rot="21162468">
            <a:off x="4807945" y="3197000"/>
            <a:ext cx="3273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8.06</a:t>
            </a:r>
            <a:endParaRPr lang="ko-KR" altLang="en-US" sz="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21162468">
            <a:off x="4649643" y="3233004"/>
            <a:ext cx="3273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7.50</a:t>
            </a:r>
            <a:endParaRPr lang="ko-KR" altLang="en-US" sz="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21162468">
            <a:off x="4488841" y="3295602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샛별</a:t>
            </a:r>
          </a:p>
        </p:txBody>
      </p:sp>
      <p:sp>
        <p:nvSpPr>
          <p:cNvPr id="36" name="모서리가 둥근 직사각형 64">
            <a:extLst>
              <a:ext uri="{FF2B5EF4-FFF2-40B4-BE49-F238E27FC236}">
                <a16:creationId xmlns:a16="http://schemas.microsoft.com/office/drawing/2014/main" id="{39963D83-E411-479A-80E9-7E4794362179}"/>
              </a:ext>
            </a:extLst>
          </p:cNvPr>
          <p:cNvSpPr/>
          <p:nvPr/>
        </p:nvSpPr>
        <p:spPr>
          <a:xfrm>
            <a:off x="73160" y="2142476"/>
            <a:ext cx="1777521" cy="100528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545D8A65-AD4E-45BD-AA79-9B932FFDCD61}"/>
              </a:ext>
            </a:extLst>
          </p:cNvPr>
          <p:cNvSpPr/>
          <p:nvPr/>
        </p:nvSpPr>
        <p:spPr>
          <a:xfrm flipV="1">
            <a:off x="760428" y="3160368"/>
            <a:ext cx="67156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61">
            <a:extLst>
              <a:ext uri="{FF2B5EF4-FFF2-40B4-BE49-F238E27FC236}">
                <a16:creationId xmlns:a16="http://schemas.microsoft.com/office/drawing/2014/main" id="{C5D04BDA-C083-4AF6-B435-D91F625194EB}"/>
              </a:ext>
            </a:extLst>
          </p:cNvPr>
          <p:cNvSpPr/>
          <p:nvPr/>
        </p:nvSpPr>
        <p:spPr>
          <a:xfrm>
            <a:off x="1943708" y="1375124"/>
            <a:ext cx="1901483" cy="112367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4071630-4CAF-48D4-A43D-3C01A35BF0A6}"/>
              </a:ext>
            </a:extLst>
          </p:cNvPr>
          <p:cNvSpPr/>
          <p:nvPr/>
        </p:nvSpPr>
        <p:spPr>
          <a:xfrm flipV="1">
            <a:off x="2223532" y="2504693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-25692" y="2214484"/>
            <a:ext cx="197522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운동으로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소모한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열량이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소수로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나오네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43709" y="1452212"/>
            <a:ext cx="190148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둘 중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열량을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소모한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사람은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누구일까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61">
            <a:extLst>
              <a:ext uri="{FF2B5EF4-FFF2-40B4-BE49-F238E27FC236}">
                <a16:creationId xmlns:a16="http://schemas.microsoft.com/office/drawing/2014/main" id="{5022853D-8E37-4CB4-B94D-9EE17B1406ED}"/>
              </a:ext>
            </a:extLst>
          </p:cNvPr>
          <p:cNvSpPr/>
          <p:nvPr/>
        </p:nvSpPr>
        <p:spPr>
          <a:xfrm>
            <a:off x="4739716" y="1880828"/>
            <a:ext cx="2152131" cy="7465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6CBDDCF6-85EF-4C64-ABB7-48C55548BC13}"/>
              </a:ext>
            </a:extLst>
          </p:cNvPr>
          <p:cNvSpPr/>
          <p:nvPr/>
        </p:nvSpPr>
        <p:spPr>
          <a:xfrm flipH="1" flipV="1">
            <a:off x="5599921" y="2645377"/>
            <a:ext cx="90708" cy="244615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64">
            <a:extLst>
              <a:ext uri="{FF2B5EF4-FFF2-40B4-BE49-F238E27FC236}">
                <a16:creationId xmlns:a16="http://schemas.microsoft.com/office/drawing/2014/main" id="{09BF7A2B-0254-4E50-8732-80BD37E403D2}"/>
              </a:ext>
            </a:extLst>
          </p:cNvPr>
          <p:cNvSpPr/>
          <p:nvPr/>
        </p:nvSpPr>
        <p:spPr>
          <a:xfrm>
            <a:off x="2591781" y="4676098"/>
            <a:ext cx="2201810" cy="8771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CB8B1321-DB15-48C1-8FB8-9BDA6FBFEF34}"/>
              </a:ext>
            </a:extLst>
          </p:cNvPr>
          <p:cNvSpPr/>
          <p:nvPr/>
        </p:nvSpPr>
        <p:spPr>
          <a:xfrm rot="12972302" flipV="1">
            <a:off x="4582535" y="4559688"/>
            <a:ext cx="67156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61">
            <a:extLst>
              <a:ext uri="{FF2B5EF4-FFF2-40B4-BE49-F238E27FC236}">
                <a16:creationId xmlns:a16="http://schemas.microsoft.com/office/drawing/2014/main" id="{6281C9AC-9703-4228-95EA-4AF43122F390}"/>
              </a:ext>
            </a:extLst>
          </p:cNvPr>
          <p:cNvSpPr/>
          <p:nvPr/>
        </p:nvSpPr>
        <p:spPr>
          <a:xfrm>
            <a:off x="5040052" y="4629919"/>
            <a:ext cx="1513556" cy="9233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0C6D5D5D-53A5-4440-8294-FC4B7EA9272A}"/>
              </a:ext>
            </a:extLst>
          </p:cNvPr>
          <p:cNvSpPr/>
          <p:nvPr/>
        </p:nvSpPr>
        <p:spPr>
          <a:xfrm rot="11128913" flipV="1">
            <a:off x="5948186" y="4443984"/>
            <a:ext cx="55941" cy="170866"/>
          </a:xfrm>
          <a:prstGeom prst="triangle">
            <a:avLst/>
          </a:prstGeom>
          <a:solidFill>
            <a:srgbClr val="95B3D7"/>
          </a:solidFill>
          <a:ln w="12700"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555776" y="4776113"/>
            <a:ext cx="23038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체조 경기는 점수가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소수로 나오네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44427" y="1915554"/>
            <a:ext cx="23038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샛별이 점수의 합은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얼마일까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40052" y="4629919"/>
            <a:ext cx="151355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회와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회의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점수의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차는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얼마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일까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94CFEDE-38C1-4630-A1C4-5E7C821ECF0A}"/>
              </a:ext>
            </a:extLst>
          </p:cNvPr>
          <p:cNvSpPr/>
          <p:nvPr/>
        </p:nvSpPr>
        <p:spPr>
          <a:xfrm>
            <a:off x="2017005" y="10830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73AF5561-C3DF-4D84-9EC4-1798FAA5F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782568"/>
            <a:ext cx="1732883" cy="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id="{5F5097FF-39E9-4AB1-A1A7-506A86AB78EA}"/>
              </a:ext>
            </a:extLst>
          </p:cNvPr>
          <p:cNvSpPr/>
          <p:nvPr/>
        </p:nvSpPr>
        <p:spPr>
          <a:xfrm>
            <a:off x="-17633" y="692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94CFEDE-38C1-4630-A1C4-5E7C821ECF0A}"/>
              </a:ext>
            </a:extLst>
          </p:cNvPr>
          <p:cNvSpPr/>
          <p:nvPr/>
        </p:nvSpPr>
        <p:spPr>
          <a:xfrm>
            <a:off x="-173961" y="36556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94CFEDE-38C1-4630-A1C4-5E7C821ECF0A}"/>
              </a:ext>
            </a:extLst>
          </p:cNvPr>
          <p:cNvSpPr/>
          <p:nvPr/>
        </p:nvSpPr>
        <p:spPr>
          <a:xfrm>
            <a:off x="4319577" y="27232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94CFEDE-38C1-4630-A1C4-5E7C821ECF0A}"/>
              </a:ext>
            </a:extLst>
          </p:cNvPr>
          <p:cNvSpPr/>
          <p:nvPr/>
        </p:nvSpPr>
        <p:spPr>
          <a:xfrm>
            <a:off x="670994" y="47311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67" y="700934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1" y="1638194"/>
            <a:ext cx="3607838" cy="39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CBC309-2BEB-439C-8D3D-E6682F871907}"/>
              </a:ext>
            </a:extLst>
          </p:cNvPr>
          <p:cNvSpPr/>
          <p:nvPr/>
        </p:nvSpPr>
        <p:spPr>
          <a:xfrm>
            <a:off x="65312" y="894492"/>
            <a:ext cx="6918956" cy="743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CB559-F879-40D8-9D4E-4B2DA491C33B}"/>
              </a:ext>
            </a:extLst>
          </p:cNvPr>
          <p:cNvSpPr/>
          <p:nvPr/>
        </p:nvSpPr>
        <p:spPr bwMode="auto">
          <a:xfrm>
            <a:off x="3860711" y="2312876"/>
            <a:ext cx="2935265" cy="6417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운동으로 소모한 열량이 소수로 나옵니다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B0EEE8FC-FCB7-44B2-8806-63BB6C86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20" y="26414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43">
            <a:extLst>
              <a:ext uri="{FF2B5EF4-FFF2-40B4-BE49-F238E27FC236}">
                <a16:creationId xmlns:a16="http://schemas.microsoft.com/office/drawing/2014/main" id="{57848F8B-442A-4B85-A35E-3D60052AF41D}"/>
              </a:ext>
            </a:extLst>
          </p:cNvPr>
          <p:cNvSpPr txBox="1"/>
          <p:nvPr/>
        </p:nvSpPr>
        <p:spPr>
          <a:xfrm>
            <a:off x="3860711" y="15866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소수가 나오는 상황은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1CDC6664-0E53-4048-BD0F-91A0E8DC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25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3599892" y="1291946"/>
            <a:ext cx="3379689" cy="346249"/>
            <a:chOff x="577213" y="6165304"/>
            <a:chExt cx="3379689" cy="346249"/>
          </a:xfrm>
        </p:grpSpPr>
        <p:grpSp>
          <p:nvGrpSpPr>
            <p:cNvPr id="52" name="그룹 51"/>
            <p:cNvGrpSpPr/>
            <p:nvPr/>
          </p:nvGrpSpPr>
          <p:grpSpPr>
            <a:xfrm>
              <a:off x="577213" y="6165304"/>
              <a:ext cx="620721" cy="346249"/>
              <a:chOff x="2349675" y="4210757"/>
              <a:chExt cx="620721" cy="346249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1134807" y="6165304"/>
              <a:ext cx="620721" cy="346249"/>
              <a:chOff x="2349675" y="4210757"/>
              <a:chExt cx="620721" cy="346249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684720" y="6165304"/>
              <a:ext cx="620721" cy="346249"/>
              <a:chOff x="2349675" y="4210757"/>
              <a:chExt cx="620721" cy="346249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2233986" y="6165304"/>
              <a:ext cx="620721" cy="346249"/>
              <a:chOff x="2349675" y="4210757"/>
              <a:chExt cx="620721" cy="346249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5" name="TextBox 8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84619" y="6165304"/>
              <a:ext cx="620721" cy="346249"/>
              <a:chOff x="2349675" y="4210757"/>
              <a:chExt cx="620721" cy="346249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7" name="TextBox 7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3336181" y="6165304"/>
              <a:ext cx="620721" cy="346249"/>
              <a:chOff x="2349675" y="4210757"/>
              <a:chExt cx="620721" cy="346249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2" name="TextBox 61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</p:grp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9ACC27E3-84E6-4BCD-97F5-9870420BF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03" y="5231256"/>
            <a:ext cx="360000" cy="360000"/>
          </a:xfrm>
          <a:prstGeom prst="rect">
            <a:avLst/>
          </a:prstGeom>
        </p:spPr>
      </p:pic>
      <p:sp>
        <p:nvSpPr>
          <p:cNvPr id="95" name="모서리가 둥근 직사각형 64">
            <a:extLst>
              <a:ext uri="{FF2B5EF4-FFF2-40B4-BE49-F238E27FC236}">
                <a16:creationId xmlns:a16="http://schemas.microsoft.com/office/drawing/2014/main" id="{AEA8D626-13BE-4948-B473-E4CA28722052}"/>
              </a:ext>
            </a:extLst>
          </p:cNvPr>
          <p:cNvSpPr/>
          <p:nvPr/>
        </p:nvSpPr>
        <p:spPr>
          <a:xfrm>
            <a:off x="228510" y="2363832"/>
            <a:ext cx="1563367" cy="710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운동으로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소모한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열량이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소수로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나오네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91A099E8-11D2-4332-B3D2-3636CAFECB0B}"/>
              </a:ext>
            </a:extLst>
          </p:cNvPr>
          <p:cNvSpPr/>
          <p:nvPr/>
        </p:nvSpPr>
        <p:spPr>
          <a:xfrm flipV="1">
            <a:off x="809969" y="3082600"/>
            <a:ext cx="67156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96490948-DF0C-4B8E-BA2A-DE4BC517B5AF}"/>
              </a:ext>
            </a:extLst>
          </p:cNvPr>
          <p:cNvSpPr/>
          <p:nvPr/>
        </p:nvSpPr>
        <p:spPr>
          <a:xfrm rot="10800000">
            <a:off x="2519772" y="2671862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1DDAA5AE-0D3F-4F2A-BCC7-A54C191A9B8C}"/>
              </a:ext>
            </a:extLst>
          </p:cNvPr>
          <p:cNvSpPr/>
          <p:nvPr/>
        </p:nvSpPr>
        <p:spPr>
          <a:xfrm>
            <a:off x="1836765" y="1957552"/>
            <a:ext cx="1546035" cy="7087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중 열량을 더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소모한 사람은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누구일까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87" y="3336078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0694" y="3521291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8.54 kcal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07149" y="4687004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18823" y="485528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9.84 kcal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9CB559-F879-40D8-9D4E-4B2DA491C33B}"/>
              </a:ext>
            </a:extLst>
          </p:cNvPr>
          <p:cNvSpPr/>
          <p:nvPr/>
        </p:nvSpPr>
        <p:spPr bwMode="auto">
          <a:xfrm>
            <a:off x="3860711" y="3057256"/>
            <a:ext cx="2935265" cy="6417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체조 경기의 점수가 소수로 나옵니다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B0EEE8FC-FCB7-44B2-8806-63BB6C86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133" y="346216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1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1" y="1638194"/>
            <a:ext cx="3607838" cy="39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CBC309-2BEB-439C-8D3D-E6682F871907}"/>
              </a:ext>
            </a:extLst>
          </p:cNvPr>
          <p:cNvSpPr/>
          <p:nvPr/>
        </p:nvSpPr>
        <p:spPr>
          <a:xfrm>
            <a:off x="65312" y="894492"/>
            <a:ext cx="6918956" cy="743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580848" y="52810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CB559-F879-40D8-9D4E-4B2DA491C33B}"/>
              </a:ext>
            </a:extLst>
          </p:cNvPr>
          <p:cNvSpPr/>
          <p:nvPr/>
        </p:nvSpPr>
        <p:spPr bwMode="auto">
          <a:xfrm>
            <a:off x="3860711" y="2312875"/>
            <a:ext cx="2935265" cy="153017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자전거 타기를 체험하고 있는 학생과 달리기를 체험하고 있는 학생 중 열량을 더 소모한 사람은 누구인지 궁금해합니다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B0EEE8FC-FCB7-44B2-8806-63BB6C86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42" y="360787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43">
            <a:extLst>
              <a:ext uri="{FF2B5EF4-FFF2-40B4-BE49-F238E27FC236}">
                <a16:creationId xmlns:a16="http://schemas.microsoft.com/office/drawing/2014/main" id="{57848F8B-442A-4B85-A35E-3D60052AF41D}"/>
              </a:ext>
            </a:extLst>
          </p:cNvPr>
          <p:cNvSpPr txBox="1"/>
          <p:nvPr/>
        </p:nvSpPr>
        <p:spPr>
          <a:xfrm>
            <a:off x="3860711" y="15866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궁금해하는 것은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1CDC6664-0E53-4048-BD0F-91A0E8DC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25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3599892" y="1291946"/>
            <a:ext cx="3379689" cy="346249"/>
            <a:chOff x="577213" y="6165304"/>
            <a:chExt cx="3379689" cy="346249"/>
          </a:xfrm>
        </p:grpSpPr>
        <p:grpSp>
          <p:nvGrpSpPr>
            <p:cNvPr id="52" name="그룹 51"/>
            <p:cNvGrpSpPr/>
            <p:nvPr/>
          </p:nvGrpSpPr>
          <p:grpSpPr>
            <a:xfrm>
              <a:off x="577213" y="6165304"/>
              <a:ext cx="620721" cy="346249"/>
              <a:chOff x="2349675" y="4210757"/>
              <a:chExt cx="620721" cy="346249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1134807" y="6165304"/>
              <a:ext cx="620721" cy="346249"/>
              <a:chOff x="2349675" y="4210757"/>
              <a:chExt cx="620721" cy="346249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684720" y="6165304"/>
              <a:ext cx="620721" cy="346249"/>
              <a:chOff x="2349675" y="4210757"/>
              <a:chExt cx="620721" cy="346249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2233986" y="6165304"/>
              <a:ext cx="620721" cy="346249"/>
              <a:chOff x="2349675" y="4210757"/>
              <a:chExt cx="620721" cy="346249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5" name="TextBox 8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84619" y="6165304"/>
              <a:ext cx="620721" cy="346249"/>
              <a:chOff x="2349675" y="4210757"/>
              <a:chExt cx="620721" cy="346249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7" name="TextBox 7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3336181" y="6165304"/>
              <a:ext cx="620721" cy="346249"/>
              <a:chOff x="2349675" y="4210757"/>
              <a:chExt cx="620721" cy="346249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2" name="TextBox 61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</p:grp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9ACC27E3-84E6-4BCD-97F5-9870420BF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03" y="5231256"/>
            <a:ext cx="360000" cy="360000"/>
          </a:xfrm>
          <a:prstGeom prst="rect">
            <a:avLst/>
          </a:prstGeom>
        </p:spPr>
      </p:pic>
      <p:sp>
        <p:nvSpPr>
          <p:cNvPr id="95" name="모서리가 둥근 직사각형 64">
            <a:extLst>
              <a:ext uri="{FF2B5EF4-FFF2-40B4-BE49-F238E27FC236}">
                <a16:creationId xmlns:a16="http://schemas.microsoft.com/office/drawing/2014/main" id="{AEA8D626-13BE-4948-B473-E4CA28722052}"/>
              </a:ext>
            </a:extLst>
          </p:cNvPr>
          <p:cNvSpPr/>
          <p:nvPr/>
        </p:nvSpPr>
        <p:spPr>
          <a:xfrm>
            <a:off x="228510" y="2363832"/>
            <a:ext cx="1563367" cy="710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운동으로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소모한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열량이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소수로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나오네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91A099E8-11D2-4332-B3D2-3636CAFECB0B}"/>
              </a:ext>
            </a:extLst>
          </p:cNvPr>
          <p:cNvSpPr/>
          <p:nvPr/>
        </p:nvSpPr>
        <p:spPr>
          <a:xfrm flipV="1">
            <a:off x="809969" y="3082600"/>
            <a:ext cx="67156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96490948-DF0C-4B8E-BA2A-DE4BC517B5AF}"/>
              </a:ext>
            </a:extLst>
          </p:cNvPr>
          <p:cNvSpPr/>
          <p:nvPr/>
        </p:nvSpPr>
        <p:spPr>
          <a:xfrm rot="10800000">
            <a:off x="2519772" y="2671862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1DDAA5AE-0D3F-4F2A-BCC7-A54C191A9B8C}"/>
              </a:ext>
            </a:extLst>
          </p:cNvPr>
          <p:cNvSpPr/>
          <p:nvPr/>
        </p:nvSpPr>
        <p:spPr>
          <a:xfrm>
            <a:off x="1836765" y="1957552"/>
            <a:ext cx="1546035" cy="7087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중 열량을 더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소모한 사람은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누구일까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87" y="3336078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0694" y="3521291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8.54 kcal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07149" y="4687004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18823" y="485528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9.84 kcal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9CB559-F879-40D8-9D4E-4B2DA491C33B}"/>
              </a:ext>
            </a:extLst>
          </p:cNvPr>
          <p:cNvSpPr/>
          <p:nvPr/>
        </p:nvSpPr>
        <p:spPr bwMode="auto">
          <a:xfrm>
            <a:off x="3860711" y="3882497"/>
            <a:ext cx="2935265" cy="6417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샛별이 점수의 합은 얼마인지 궁금해합니다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B0EEE8FC-FCB7-44B2-8806-63BB6C86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133" y="42874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059CB559-F879-40D8-9D4E-4B2DA491C33B}"/>
              </a:ext>
            </a:extLst>
          </p:cNvPr>
          <p:cNvSpPr/>
          <p:nvPr/>
        </p:nvSpPr>
        <p:spPr bwMode="auto">
          <a:xfrm>
            <a:off x="3860711" y="4589492"/>
            <a:ext cx="2935265" cy="6417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회와 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회의 점수의 차는 얼마인지 궁금해합니다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B0EEE8FC-FCB7-44B2-8806-63BB6C86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985" y="499029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11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1" y="1638194"/>
            <a:ext cx="3607838" cy="39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CBC309-2BEB-439C-8D3D-E6682F871907}"/>
              </a:ext>
            </a:extLst>
          </p:cNvPr>
          <p:cNvSpPr/>
          <p:nvPr/>
        </p:nvSpPr>
        <p:spPr>
          <a:xfrm>
            <a:off x="65312" y="894492"/>
            <a:ext cx="6918956" cy="7437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9CB559-F879-40D8-9D4E-4B2DA491C33B}"/>
              </a:ext>
            </a:extLst>
          </p:cNvPr>
          <p:cNvSpPr/>
          <p:nvPr/>
        </p:nvSpPr>
        <p:spPr bwMode="auto">
          <a:xfrm>
            <a:off x="3860711" y="3183280"/>
            <a:ext cx="2935265" cy="6417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두 소수의 크기를 비교해야 합니다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B0EEE8FC-FCB7-44B2-8806-63BB6C86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52" y="307835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43">
            <a:extLst>
              <a:ext uri="{FF2B5EF4-FFF2-40B4-BE49-F238E27FC236}">
                <a16:creationId xmlns:a16="http://schemas.microsoft.com/office/drawing/2014/main" id="{57848F8B-442A-4B85-A35E-3D60052AF41D}"/>
              </a:ext>
            </a:extLst>
          </p:cNvPr>
          <p:cNvSpPr txBox="1"/>
          <p:nvPr/>
        </p:nvSpPr>
        <p:spPr>
          <a:xfrm>
            <a:off x="3860711" y="1586696"/>
            <a:ext cx="3097334" cy="15542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자전거 타기를 체험하고 있는 학생과 달리기를 체험하고 있는 학생 중 열량을 더 소모한 사람을 알려면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1CDC6664-0E53-4048-BD0F-91A0E8DC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25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3599892" y="1291946"/>
            <a:ext cx="3379689" cy="346249"/>
            <a:chOff x="577213" y="6165304"/>
            <a:chExt cx="3379689" cy="346249"/>
          </a:xfrm>
        </p:grpSpPr>
        <p:grpSp>
          <p:nvGrpSpPr>
            <p:cNvPr id="52" name="그룹 51"/>
            <p:cNvGrpSpPr/>
            <p:nvPr/>
          </p:nvGrpSpPr>
          <p:grpSpPr>
            <a:xfrm>
              <a:off x="577213" y="6165304"/>
              <a:ext cx="620721" cy="346249"/>
              <a:chOff x="2349675" y="4210757"/>
              <a:chExt cx="620721" cy="346249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1134807" y="6165304"/>
              <a:ext cx="620721" cy="346249"/>
              <a:chOff x="2349675" y="4210757"/>
              <a:chExt cx="620721" cy="346249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684720" y="6165304"/>
              <a:ext cx="620721" cy="346249"/>
              <a:chOff x="2349675" y="4210757"/>
              <a:chExt cx="620721" cy="346249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2233986" y="6165304"/>
              <a:ext cx="620721" cy="346249"/>
              <a:chOff x="2349675" y="4210757"/>
              <a:chExt cx="620721" cy="346249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5" name="TextBox 8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84619" y="6165304"/>
              <a:ext cx="620721" cy="346249"/>
              <a:chOff x="2349675" y="4210757"/>
              <a:chExt cx="620721" cy="346249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7" name="TextBox 7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3336181" y="6165304"/>
              <a:ext cx="620721" cy="346249"/>
              <a:chOff x="2349675" y="4210757"/>
              <a:chExt cx="620721" cy="346249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2" name="TextBox 61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</p:grp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9ACC27E3-84E6-4BCD-97F5-9870420BF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03" y="5231256"/>
            <a:ext cx="360000" cy="360000"/>
          </a:xfrm>
          <a:prstGeom prst="rect">
            <a:avLst/>
          </a:prstGeom>
        </p:spPr>
      </p:pic>
      <p:sp>
        <p:nvSpPr>
          <p:cNvPr id="95" name="모서리가 둥근 직사각형 64">
            <a:extLst>
              <a:ext uri="{FF2B5EF4-FFF2-40B4-BE49-F238E27FC236}">
                <a16:creationId xmlns:a16="http://schemas.microsoft.com/office/drawing/2014/main" id="{AEA8D626-13BE-4948-B473-E4CA28722052}"/>
              </a:ext>
            </a:extLst>
          </p:cNvPr>
          <p:cNvSpPr/>
          <p:nvPr/>
        </p:nvSpPr>
        <p:spPr>
          <a:xfrm>
            <a:off x="228510" y="2363832"/>
            <a:ext cx="1563367" cy="71007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운동으로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소모한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열량이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소수로</a:t>
            </a:r>
            <a:endParaRPr lang="en-US" altLang="ko-KR" sz="14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나오네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91A099E8-11D2-4332-B3D2-3636CAFECB0B}"/>
              </a:ext>
            </a:extLst>
          </p:cNvPr>
          <p:cNvSpPr/>
          <p:nvPr/>
        </p:nvSpPr>
        <p:spPr>
          <a:xfrm flipV="1">
            <a:off x="809969" y="3082600"/>
            <a:ext cx="67156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>
            <a:extLst>
              <a:ext uri="{FF2B5EF4-FFF2-40B4-BE49-F238E27FC236}">
                <a16:creationId xmlns:a16="http://schemas.microsoft.com/office/drawing/2014/main" id="{96490948-DF0C-4B8E-BA2A-DE4BC517B5AF}"/>
              </a:ext>
            </a:extLst>
          </p:cNvPr>
          <p:cNvSpPr/>
          <p:nvPr/>
        </p:nvSpPr>
        <p:spPr>
          <a:xfrm rot="10800000">
            <a:off x="2519772" y="2671862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1DDAA5AE-0D3F-4F2A-BCC7-A54C191A9B8C}"/>
              </a:ext>
            </a:extLst>
          </p:cNvPr>
          <p:cNvSpPr/>
          <p:nvPr/>
        </p:nvSpPr>
        <p:spPr>
          <a:xfrm>
            <a:off x="1836765" y="1957552"/>
            <a:ext cx="1546035" cy="70872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중 열량을 더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소모한 사람은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누구일까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87" y="3336078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0694" y="3521291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8.54 kcal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07149" y="4687004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열량 소모량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18823" y="4855283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9.84 kcal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9808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)4-2-3(1005).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069344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42729</TotalTime>
  <Words>1404</Words>
  <Application>Microsoft Office PowerPoint</Application>
  <PresentationFormat>화면 슬라이드 쇼(4:3)</PresentationFormat>
  <Paragraphs>508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굴림</vt:lpstr>
      <vt:lpstr>돋움</vt:lpstr>
      <vt:lpstr>맑은 고딕</vt:lpstr>
      <vt:lpstr>Arial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7666</cp:revision>
  <dcterms:created xsi:type="dcterms:W3CDTF">2008-07-15T12:19:11Z</dcterms:created>
  <dcterms:modified xsi:type="dcterms:W3CDTF">2022-06-13T06:42:58Z</dcterms:modified>
</cp:coreProperties>
</file>